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63" r:id="rId2"/>
  </p:sldIdLst>
  <p:sldSz cx="49377600" cy="329184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" d="100"/>
          <a:sy n="13" d="100"/>
        </p:scale>
        <p:origin x="1239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3320" y="5387342"/>
            <a:ext cx="4197096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2200" y="17289782"/>
            <a:ext cx="370332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9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03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335848" y="1752600"/>
            <a:ext cx="1064704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94713" y="1752600"/>
            <a:ext cx="31323915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77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70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995" y="8206749"/>
            <a:ext cx="4258818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8995" y="22029429"/>
            <a:ext cx="4258818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67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947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9974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98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1" y="1752607"/>
            <a:ext cx="425881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1147" y="8069582"/>
            <a:ext cx="20889036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1147" y="12024360"/>
            <a:ext cx="20889036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7413" y="8069582"/>
            <a:ext cx="20991911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997413" y="12024360"/>
            <a:ext cx="20991911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13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63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74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91911" y="4739647"/>
            <a:ext cx="2499741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48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991911" y="4739647"/>
            <a:ext cx="2499741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12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4710" y="1752607"/>
            <a:ext cx="425881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4710" y="8763000"/>
            <a:ext cx="425881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471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59604-EFD2-4C79-BE13-E71CA39EA512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56330" y="30510487"/>
            <a:ext cx="166649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87293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00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5B9F4-C828-452F-C751-5F9AF64C2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78"/>
            <a:ext cx="49377600" cy="269981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88CD58-A345-2D82-B535-B54DF3C15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3324">
            <a:off x="32582324" y="15528211"/>
            <a:ext cx="1996478" cy="18874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9D2F46-F1EF-CC37-1C0E-946BA26EA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52089" y="5096930"/>
            <a:ext cx="19812000" cy="2778442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8F4ED22-01EC-7429-671A-220A0C689694}"/>
              </a:ext>
            </a:extLst>
          </p:cNvPr>
          <p:cNvSpPr txBox="1"/>
          <p:nvPr/>
        </p:nvSpPr>
        <p:spPr>
          <a:xfrm>
            <a:off x="18498498" y="7221672"/>
            <a:ext cx="1232487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Coaching Classes </a:t>
            </a:r>
          </a:p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9073 700094</a:t>
            </a:r>
            <a:endParaRPr lang="en-AU" sz="11500" b="1" cap="small" dirty="0">
              <a:ln w="6600">
                <a:solidFill>
                  <a:srgbClr val="C00000"/>
                </a:solidFill>
                <a:prstDash val="solid"/>
              </a:ln>
              <a:solidFill>
                <a:srgbClr val="C00000"/>
              </a:solidFill>
              <a:effectLst>
                <a:glow>
                  <a:srgbClr val="C00000">
                    <a:alpha val="40000"/>
                  </a:srgbClr>
                </a:glow>
                <a:outerShdw dist="38100" dir="5400000" sy="-20000" rotWithShape="0">
                  <a:prstClr val="black">
                    <a:alpha val="0"/>
                  </a:prst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1474C8-D56F-A009-1E43-209F024854AC}"/>
              </a:ext>
            </a:extLst>
          </p:cNvPr>
          <p:cNvSpPr txBox="1"/>
          <p:nvPr/>
        </p:nvSpPr>
        <p:spPr>
          <a:xfrm>
            <a:off x="16209949" y="10352628"/>
            <a:ext cx="16901976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</a:effectLst>
                <a:latin typeface="Oxygen" panose="02000503000000000000" pitchFamily="2" charset="0"/>
              </a:rPr>
              <a:t>N-1/25 </a:t>
            </a:r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Patuli</a:t>
            </a:r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</a:effectLst>
                <a:latin typeface="Oxygen" panose="02000503000000000000" pitchFamily="2" charset="0"/>
              </a:rPr>
              <a:t>, Kol 94, Near Fire Brigade &amp; Krisi Vikas</a:t>
            </a:r>
          </a:p>
        </p:txBody>
      </p:sp>
      <p:pic>
        <p:nvPicPr>
          <p:cNvPr id="40" name="Picture 14" descr="Whatsapp Icon PNGs for Free Download">
            <a:extLst>
              <a:ext uri="{FF2B5EF4-FFF2-40B4-BE49-F238E27FC236}">
                <a16:creationId xmlns:a16="http://schemas.microsoft.com/office/drawing/2014/main" id="{4614A863-72B5-6D79-5611-3F749E580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513" y="9193349"/>
            <a:ext cx="1442778" cy="144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Page 2 | Phone Icon Png Images - Free Download on Freepik">
            <a:extLst>
              <a:ext uri="{FF2B5EF4-FFF2-40B4-BE49-F238E27FC236}">
                <a16:creationId xmlns:a16="http://schemas.microsoft.com/office/drawing/2014/main" id="{0AE7602C-AB89-8DF9-830B-C813846C2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9691" y="9191251"/>
            <a:ext cx="1462546" cy="146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8D66B7-B7EF-A10E-ACF6-180961A644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9494" y="189445"/>
            <a:ext cx="14862175" cy="721877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8FDE4AC-06D7-40A5-3B56-9AC82D0DC8E9}"/>
              </a:ext>
            </a:extLst>
          </p:cNvPr>
          <p:cNvSpPr txBox="1"/>
          <p:nvPr/>
        </p:nvSpPr>
        <p:spPr>
          <a:xfrm>
            <a:off x="11128226" y="12309860"/>
            <a:ext cx="24955499" cy="1278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VIII-XII - All Subjects &amp; Boards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NEET, IIT-JEE (Mains &amp; Advanced)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Artificial Intelligence – Class III - XII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Professional AI &amp; IT Training &amp; Proj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MBA, BBA, Bcom, CA, CMA, CS, CFA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CLAT, LLB, LLM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Grooming, Ielts, Toefl, Foreign Language</a:t>
            </a:r>
            <a:endParaRPr lang="en-US" sz="11500" b="1" cap="small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4D77565-AAA9-B258-0578-BEE5022D0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941">
            <a:off x="32870693" y="19294921"/>
            <a:ext cx="1996478" cy="1887409"/>
          </a:xfrm>
          <a:prstGeom prst="rect">
            <a:avLst/>
          </a:prstGeom>
        </p:spPr>
      </p:pic>
      <p:sp>
        <p:nvSpPr>
          <p:cNvPr id="5" name="32-Point Star 20">
            <a:extLst>
              <a:ext uri="{FF2B5EF4-FFF2-40B4-BE49-F238E27FC236}">
                <a16:creationId xmlns:a16="http://schemas.microsoft.com/office/drawing/2014/main" id="{16F6CBBC-707B-3BD8-1041-A48140839603}"/>
              </a:ext>
            </a:extLst>
          </p:cNvPr>
          <p:cNvSpPr/>
          <p:nvPr/>
        </p:nvSpPr>
        <p:spPr>
          <a:xfrm rot="21243013">
            <a:off x="4066248" y="825008"/>
            <a:ext cx="12922462" cy="10399028"/>
          </a:xfrm>
          <a:prstGeom prst="star32">
            <a:avLst/>
          </a:prstGeom>
          <a:solidFill>
            <a:srgbClr val="FF0000"/>
          </a:solidFill>
          <a:ln w="3175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Upto</a:t>
            </a:r>
            <a:r>
              <a:rPr lang="en-US" sz="48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 </a:t>
            </a:r>
            <a:r>
              <a:rPr lang="en-US" sz="240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50%</a:t>
            </a:r>
            <a:r>
              <a:rPr lang="en-US" sz="48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 </a:t>
            </a:r>
            <a:r>
              <a:rPr lang="en-US" sz="66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Off</a:t>
            </a:r>
            <a:r>
              <a:rPr lang="en-US" sz="88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 </a:t>
            </a:r>
          </a:p>
          <a:p>
            <a:pPr algn="ctr"/>
            <a:r>
              <a:rPr lang="en-US" sz="66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T&amp;C Apply</a:t>
            </a:r>
            <a:endParaRPr lang="en-US" sz="4000" b="1" cap="sm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F648AB-14F2-EB98-7A89-49A39A1EDF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0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10" y="5613362"/>
            <a:ext cx="15546095" cy="2411391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BDC0F11-4439-7806-65F4-4BE69CF9D6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8100" y="25012988"/>
            <a:ext cx="16493786" cy="39681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192E5A-56A8-3EE5-B89C-81C0A77EED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3251" y="28991523"/>
            <a:ext cx="21723994" cy="33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455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1702</TotalTime>
  <Words>78</Words>
  <Application>Microsoft Office PowerPoint</Application>
  <PresentationFormat>Custom</PresentationFormat>
  <Paragraphs>12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Oxygen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185</cp:revision>
  <dcterms:created xsi:type="dcterms:W3CDTF">2023-07-28T06:55:57Z</dcterms:created>
  <dcterms:modified xsi:type="dcterms:W3CDTF">2023-08-16T09:37:33Z</dcterms:modified>
</cp:coreProperties>
</file>